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6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6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84" d="100"/>
          <a:sy n="84" d="100"/>
        </p:scale>
        <p:origin x="786" y="90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9/03/2021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9/03/2021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9/03/2021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9/03/2021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9/03/2021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9/03/2021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9/03/2021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9/03/2021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9/03/2021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9/03/2021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9/03/2021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elearn.com/courses/defensive-programming-and-debugging" TargetMode="External"/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</a:t>
            </a:r>
            <a:r>
              <a:rPr lang="en-US" dirty="0" err="1"/>
              <a:t>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6453336"/>
            <a:ext cx="2771800" cy="4046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dirty="0">
                <a:solidFill>
                  <a:schemeClr val="bg1"/>
                </a:solidFill>
              </a:rPr>
              <a:t>9 March 2021</a:t>
            </a:r>
            <a:endParaRPr lang="nl-NL" alt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nl-BE" altLang="en-US" dirty="0" err="1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quots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2020/2021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5291" y="247524"/>
            <a:ext cx="1588897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EF294A-130C-4B1F-99D8-EBC034F0B1FC}"/>
              </a:ext>
            </a:extLst>
          </p:cNvPr>
          <p:cNvSpPr txBox="1"/>
          <p:nvPr/>
        </p:nvSpPr>
        <p:spPr>
          <a:xfrm>
            <a:off x="1436087" y="5270168"/>
            <a:ext cx="1294170" cy="5078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350" dirty="0"/>
              <a:t>Quantum computing</a:t>
            </a:r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debugging: </a:t>
            </a:r>
            <a:r>
              <a:rPr lang="en-GB" sz="1350" dirty="0">
                <a:hlinkClick r:id="rId3"/>
              </a:rPr>
              <a:t>https://www.futurelearn.com/courses/defensive-programming-and-debugging</a:t>
            </a:r>
            <a:endParaRPr lang="nl-BE" sz="1350" dirty="0"/>
          </a:p>
        </p:txBody>
      </p:sp>
    </p:spTree>
    <p:extLst>
      <p:ext uri="{BB962C8B-B14F-4D97-AF65-F5344CB8AC3E}">
        <p14:creationId xmlns:p14="http://schemas.microsoft.com/office/powerpoint/2010/main" val="37988086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 err="1"/>
              <a:t>Sed</a:t>
            </a:r>
            <a:endParaRPr lang="en-US" sz="2200" dirty="0"/>
          </a:p>
          <a:p>
            <a:r>
              <a:rPr lang="en-US" sz="2200" dirty="0" err="1"/>
              <a:t>Awk</a:t>
            </a:r>
            <a:endParaRPr lang="en-US" sz="2200" dirty="0"/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0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Addresses could be line numbers or regular expressions</a:t>
            </a:r>
          </a:p>
          <a:p>
            <a:pPr lvl="1"/>
            <a:r>
              <a:rPr lang="en-US" altLang="en-US"/>
              <a:t>No address – each line</a:t>
            </a:r>
          </a:p>
          <a:p>
            <a:pPr lvl="1"/>
            <a:r>
              <a:rPr lang="en-US" altLang="en-US"/>
              <a:t>One address – only that line</a:t>
            </a:r>
          </a:p>
          <a:p>
            <a:pPr lvl="1"/>
            <a:r>
              <a:rPr lang="en-US" altLang="en-US"/>
              <a:t>Two comma separated addresses – All lines in between</a:t>
            </a:r>
          </a:p>
          <a:p>
            <a:pPr lvl="1"/>
            <a:r>
              <a:rPr lang="en-US" altLang="en-US"/>
              <a:t>! – All other lines</a:t>
            </a:r>
          </a:p>
        </p:txBody>
      </p: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4320</TotalTime>
  <Words>12613</Words>
  <Application>Microsoft Office PowerPoint</Application>
  <PresentationFormat>On-screen Show (4:3)</PresentationFormat>
  <Paragraphs>1876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2020/2021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634</cp:revision>
  <dcterms:created xsi:type="dcterms:W3CDTF">2012-07-10T07:57:57Z</dcterms:created>
  <dcterms:modified xsi:type="dcterms:W3CDTF">2021-03-09T11:28:45Z</dcterms:modified>
</cp:coreProperties>
</file>